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3"/>
    <p:sldId id="270" r:id="rId4"/>
    <p:sldId id="271" r:id="rId5"/>
    <p:sldId id="272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869950" y="252730"/>
            <a:ext cx="7329805" cy="14325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en-US"/>
          </a:p>
          <a:p>
            <a:endParaRPr lang="en-US"/>
          </a:p>
          <a:p>
            <a:r>
              <a:rPr lang="en-US"/>
              <a:t> </a:t>
            </a:r>
            <a:r>
              <a:rPr lang="en-IN" altLang="en-US"/>
              <a:t>   </a:t>
            </a:r>
            <a:r>
              <a:rPr lang="en-US" sz="2800">
                <a:latin typeface="Arial Black" panose="020B0A04020102020204" charset="0"/>
                <a:cs typeface="Arial Black" panose="020B0A04020102020204" charset="0"/>
              </a:rPr>
              <a:t>WORKSHOP TRAINING ON CISCO WEBEX MEETING</a:t>
            </a:r>
            <a:endParaRPr lang="en-US" sz="2800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170430" y="2636520"/>
            <a:ext cx="5080000" cy="1083945"/>
          </a:xfrm>
          <a:prstGeom prst="rect">
            <a:avLst/>
          </a:prstGeom>
        </p:spPr>
        <p:txBody>
          <a:bodyPr>
            <a:noAutofit/>
          </a:bodyPr>
          <a:p>
            <a:r>
              <a:rPr sz="2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Conducted by- </a:t>
            </a:r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sz="28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Dr.Prasad Karande</a:t>
            </a:r>
            <a:endParaRPr sz="2800" b="1">
              <a:solidFill>
                <a:schemeClr val="tx1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IN" sz="2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DATE: 6TH JANUARY 2021</a:t>
            </a:r>
            <a:r>
              <a:rPr sz="2800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endParaRPr sz="2800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7-How-to-use-Cisco-Webex-7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8-How-to-use-Cisco-Webex-8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9-How-to-use-Cisco-Webex-9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0-How-to-use-Cisco-Webex-10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1-How-to-use-Cisco-Webex-11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2-How-to-use-Cisco-Webex-12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1-How-to-use-Cisco-Webex-1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095375" y="580390"/>
            <a:ext cx="6741160" cy="82994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16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Log into your Webex account, create your meeting invite and join your meeting. </a:t>
            </a:r>
            <a:endParaRPr sz="16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sz="16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Once your meeting is set up, simply click on the share screen button (below) in Webex.</a:t>
            </a:r>
            <a:endParaRPr sz="16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75310" y="1459865"/>
            <a:ext cx="8207375" cy="52743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456565" y="420370"/>
            <a:ext cx="8113395" cy="5835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1600">
                <a:solidFill>
                  <a:srgbClr val="000000"/>
                </a:solidFill>
                <a:latin typeface="Arial" panose="020B0604020202020204"/>
                <a:ea typeface="Arial" panose="020B0604020202020204"/>
              </a:rPr>
              <a:t>This will open a pop-up screen (below) where you can select how you wish to share your presentation. In this case either via desktop or using Powerpoint directly. </a:t>
            </a:r>
            <a:endParaRPr sz="1600">
              <a:solidFill>
                <a:srgbClr val="000000"/>
              </a:solidFill>
              <a:latin typeface="Arial" panose="020B0604020202020204"/>
              <a:ea typeface="Arial" panose="020B0604020202020204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82880" y="993140"/>
            <a:ext cx="8746490" cy="578040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2-How-to-use-Cisco-Webex-2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3-How-to-use-Cisco-Webex-3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4-How-to-use-Cisco-Webex-4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5-How-to-use-Cisco-Webex-5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6-How-to-use-Cisco-Webex-6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05156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WPS Presentation</Application>
  <PresentationFormat>On-screen Show (4:3)</PresentationFormat>
  <Paragraphs>17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SimSun</vt:lpstr>
      <vt:lpstr>Wingdings</vt:lpstr>
      <vt:lpstr>Arial</vt:lpstr>
      <vt:lpstr>Microsoft YaHei</vt:lpstr>
      <vt:lpstr>Arial Unicode MS</vt:lpstr>
      <vt:lpstr>Calibri</vt:lpstr>
      <vt:lpstr>Times New Roman</vt:lpstr>
      <vt:lpstr>Arial Black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Chhaya Jawlikar</cp:lastModifiedBy>
  <cp:revision>7</cp:revision>
  <dcterms:created xsi:type="dcterms:W3CDTF">2013-01-27T09:14:00Z</dcterms:created>
  <dcterms:modified xsi:type="dcterms:W3CDTF">2024-06-27T07:31:25Z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8F08A539976C476BB155E9C835A69F92_12</vt:lpwstr>
  </property>
  <property fmtid="{D5CDD505-2E9C-101B-9397-08002B2CF9AE}" pid="3" name="KSOProductBuildVer">
    <vt:lpwstr>1033-12.2.0.17119</vt:lpwstr>
  </property>
</Properties>
</file>